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2" r:id="rId3"/>
    <p:sldId id="268" r:id="rId4"/>
    <p:sldId id="263" r:id="rId5"/>
    <p:sldId id="264" r:id="rId6"/>
    <p:sldId id="265" r:id="rId7"/>
    <p:sldId id="257" r:id="rId8"/>
    <p:sldId id="258" r:id="rId9"/>
    <p:sldId id="267" r:id="rId10"/>
    <p:sldId id="259" r:id="rId11"/>
    <p:sldId id="260" r:id="rId12"/>
    <p:sldId id="261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F60A-713C-41BA-9788-4C493DDC0A9C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0FA7-C445-42F7-AF66-A4F5A6FC8A9C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C5C5-1A57-4420-8AFB-CE41693A794B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08AF-84E6-4329-8E67-FEA434B47075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4F6EE328-6AFF-436B-881F-213D56084544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069A-09EE-4C7C-86A4-2314A404921D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EE7F1-171E-411F-96CA-A251A21496E7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2C98D-A273-4547-9B92-97D7769F71A6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7CD67-0644-446C-B2AD-1C09BF34F286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80828-6983-48AD-9E27-CBD3696F837E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B91-0324-450E-B17F-36DC0ECCE413}" type="datetimeFigureOut">
              <a:rPr lang="en-US" dirty="0"/>
              <a:t>10/27/2016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2E37674-C1BA-4107-9B06-6D4CAC3A3DF5}" type="datetimeFigureOut">
              <a:rPr lang="en-US" dirty="0"/>
              <a:t>10/27/2016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Construction of American Identity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Group Work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44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509000" y="977900"/>
            <a:ext cx="3683000" cy="1737360"/>
          </a:xfrm>
        </p:spPr>
        <p:txBody>
          <a:bodyPr>
            <a:noAutofit/>
          </a:bodyPr>
          <a:lstStyle/>
          <a:p>
            <a:r>
              <a:rPr lang="en-US" sz="2400" dirty="0" smtClean="0"/>
              <a:t>Explain why your list of the eight most important contributors to American Identity is better than the list to the left? </a:t>
            </a:r>
            <a:endParaRPr lang="en-US" sz="24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92100" y="393700"/>
            <a:ext cx="8216900" cy="64643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English Colonists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The Enlightenment Rationalists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Enslaved African-Americans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Spanish Colonists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Dutch Colonists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Native Americans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Religious Dissenters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Catholics</a:t>
            </a:r>
            <a:endParaRPr lang="en-US" sz="4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534400" y="2804160"/>
            <a:ext cx="3200400" cy="3291840"/>
          </a:xfrm>
        </p:spPr>
        <p:txBody>
          <a:bodyPr>
            <a:normAutofit/>
          </a:bodyPr>
          <a:lstStyle/>
          <a:p>
            <a:r>
              <a:rPr lang="en-US" sz="2400" i="1" u="sng" dirty="0" smtClean="0"/>
              <a:t>Why is your list a more accurate description reflection of American Identity? </a:t>
            </a:r>
            <a:endParaRPr lang="en-US" sz="2400" i="1" u="sng" dirty="0"/>
          </a:p>
        </p:txBody>
      </p:sp>
    </p:spTree>
    <p:extLst>
      <p:ext uri="{BB962C8B-B14F-4D97-AF65-F5344CB8AC3E}">
        <p14:creationId xmlns:p14="http://schemas.microsoft.com/office/powerpoint/2010/main" val="407906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509000" y="977900"/>
            <a:ext cx="3683000" cy="1737360"/>
          </a:xfrm>
        </p:spPr>
        <p:txBody>
          <a:bodyPr>
            <a:noAutofit/>
          </a:bodyPr>
          <a:lstStyle/>
          <a:p>
            <a:r>
              <a:rPr lang="en-US" sz="2400" dirty="0" smtClean="0"/>
              <a:t>Explain why your list of the eight most important contributors to American Identity is better than the list to the left? </a:t>
            </a:r>
            <a:endParaRPr lang="en-US" sz="24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534400" y="2804160"/>
            <a:ext cx="3200400" cy="3291840"/>
          </a:xfrm>
        </p:spPr>
        <p:txBody>
          <a:bodyPr>
            <a:normAutofit/>
          </a:bodyPr>
          <a:lstStyle/>
          <a:p>
            <a:r>
              <a:rPr lang="en-US" sz="2400" i="1" u="sng" dirty="0" smtClean="0"/>
              <a:t>Why is your list a more accurate description reflection of American Identity? </a:t>
            </a:r>
            <a:endParaRPr lang="en-US" sz="2400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800" y="215900"/>
            <a:ext cx="7162800" cy="65151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Enslaved African-Americans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Native Americans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Religious Dissenters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The Great Awakenings Ministers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French Colonists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Spanish Colonists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Quakers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Dutch Colonist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7485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509000" y="977900"/>
            <a:ext cx="3683000" cy="1737360"/>
          </a:xfrm>
        </p:spPr>
        <p:txBody>
          <a:bodyPr>
            <a:noAutofit/>
          </a:bodyPr>
          <a:lstStyle/>
          <a:p>
            <a:r>
              <a:rPr lang="en-US" sz="2400" dirty="0" smtClean="0"/>
              <a:t>Explain why your list of the eight most important contributors to American Identity is better than the list to the left? </a:t>
            </a:r>
            <a:endParaRPr lang="en-US" sz="24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534400" y="2804160"/>
            <a:ext cx="3200400" cy="3291840"/>
          </a:xfrm>
        </p:spPr>
        <p:txBody>
          <a:bodyPr>
            <a:normAutofit/>
          </a:bodyPr>
          <a:lstStyle/>
          <a:p>
            <a:r>
              <a:rPr lang="en-US" sz="2400" i="1" u="sng" dirty="0" smtClean="0"/>
              <a:t>Why is your list a more accurate description reflection of American Identity? </a:t>
            </a:r>
            <a:endParaRPr lang="en-US" sz="2400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177800"/>
            <a:ext cx="7905496" cy="6556756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Enlightenment Rationalists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Enslaved African-Americans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Puritans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The English Colonists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The French Colonists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The Spanish Colonists</a:t>
            </a:r>
            <a:endParaRPr lang="en-US" sz="380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3800" dirty="0" smtClean="0"/>
              <a:t>The Dutch Colonists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800" dirty="0" smtClean="0"/>
              <a:t>The Russian Colonists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175701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65774" y="799627"/>
            <a:ext cx="9704307" cy="352044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What was the most important debate – or argument – which your group engaged in? </a:t>
            </a:r>
            <a:endParaRPr lang="en-US" sz="4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57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the four least important influences on American Identity.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group will have four (4) minutes to complete this part of today’s activity.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602" y="2667445"/>
            <a:ext cx="6279444" cy="35321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850" y="2667445"/>
            <a:ext cx="3813754" cy="361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23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484632"/>
            <a:ext cx="11099800" cy="16093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Briefly explain why you have excluded each of these four groups.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group will have four (4) minutes to complete this task.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3700" y="3070669"/>
            <a:ext cx="5562600" cy="31289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950" y="2692399"/>
            <a:ext cx="3956050" cy="375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63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three (3) groups to identify for Honorable Mention.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group will have ten (10) minutes to identify three groups for honorable mention, and explain their role in the construction of American Identity.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2975768"/>
            <a:ext cx="5956300" cy="33504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424" y="3048794"/>
            <a:ext cx="3541776" cy="336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57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Ranking the Eight Most Important Influences on American Identity.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the course of the next 15 minutes, your group must rank – in order, from number eight to number one – the most important groups who have influenced the construction of American Identity from 1492 – the Present.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7600" y="3148012"/>
            <a:ext cx="5765800" cy="32432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50" y="3148012"/>
            <a:ext cx="3575050" cy="339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20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and Explanation.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Inevitably, your group will have had some differences of opinion in creating your lists.  What was the most important and divisive debate – or argument – which your group had?  Explain this in the space provided.  You have five minutes to write out your answers.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5300" y="3307556"/>
            <a:ext cx="5334000" cy="3000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674" y="3403600"/>
            <a:ext cx="3052826" cy="289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3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Of the four groups which you decided to leave out, which made the most significant contribution to the development of American Identity? 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3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European group was most critical to the construction of American Identity?   Why were they more significant than the other choices on your list? 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24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What role did Enslaved African-American people play in the construction of American Identity?  What positive contributions to American identity emerged from the negative institution of slavery in America?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9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Wood Type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C6AE0645-98FF-411B-B0E9-59ABD78A0C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490</TotalTime>
  <Words>461</Words>
  <Application>Microsoft Office PowerPoint</Application>
  <PresentationFormat>Widescreen</PresentationFormat>
  <Paragraphs>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Georgia</vt:lpstr>
      <vt:lpstr>Trebuchet MS</vt:lpstr>
      <vt:lpstr>Wingdings</vt:lpstr>
      <vt:lpstr>Wood Type</vt:lpstr>
      <vt:lpstr>The Construction of American Identity</vt:lpstr>
      <vt:lpstr>Choose the four least important influences on American Identity. </vt:lpstr>
      <vt:lpstr>Briefly explain why you have excluded each of these four groups.</vt:lpstr>
      <vt:lpstr>Choose three (3) groups to identify for Honorable Mention. </vt:lpstr>
      <vt:lpstr>Ranking the Eight Most Important Influences on American Identity.</vt:lpstr>
      <vt:lpstr>Reflection and Explanation.</vt:lpstr>
      <vt:lpstr>Of the four groups which you decided to leave out, which made the most significant contribution to the development of American Identity? </vt:lpstr>
      <vt:lpstr>What European group was most critical to the construction of American Identity?   Why were they more significant than the other choices on your list? </vt:lpstr>
      <vt:lpstr>What role did Enslaved African-American people play in the construction of American Identity?  What positive contributions to American identity emerged from the negative institution of slavery in America?</vt:lpstr>
      <vt:lpstr>Explain why your list of the eight most important contributors to American Identity is better than the list to the left? </vt:lpstr>
      <vt:lpstr>Explain why your list of the eight most important contributors to American Identity is better than the list to the left? </vt:lpstr>
      <vt:lpstr>Explain why your list of the eight most important contributors to American Identity is better than the list to the left? </vt:lpstr>
      <vt:lpstr>What was the most important debate – or argument – which your group engaged in? 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Construction of American Identity</dc:title>
  <dc:creator>Adam Henry</dc:creator>
  <cp:lastModifiedBy>Adam Henry</cp:lastModifiedBy>
  <cp:revision>11</cp:revision>
  <dcterms:created xsi:type="dcterms:W3CDTF">2016-10-25T19:00:55Z</dcterms:created>
  <dcterms:modified xsi:type="dcterms:W3CDTF">2016-10-27T14:17:12Z</dcterms:modified>
</cp:coreProperties>
</file>